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-1474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72F2-143E-4FA9-91D6-B879445F5F15}" type="datetimeFigureOut">
              <a:rPr lang="zh-TW" altLang="en-US" smtClean="0"/>
              <a:t>2019/12/28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F98D-7E28-44B2-A04E-3C9B2365BF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00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72F2-143E-4FA9-91D6-B879445F5F15}" type="datetimeFigureOut">
              <a:rPr lang="zh-TW" altLang="en-US" smtClean="0"/>
              <a:t>2019/12/28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F98D-7E28-44B2-A04E-3C9B2365BF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709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72F2-143E-4FA9-91D6-B879445F5F15}" type="datetimeFigureOut">
              <a:rPr lang="zh-TW" altLang="en-US" smtClean="0"/>
              <a:t>2019/12/28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F98D-7E28-44B2-A04E-3C9B2365BF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818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72F2-143E-4FA9-91D6-B879445F5F15}" type="datetimeFigureOut">
              <a:rPr lang="zh-TW" altLang="en-US" smtClean="0"/>
              <a:t>2019/12/28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F98D-7E28-44B2-A04E-3C9B2365BF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95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72F2-143E-4FA9-91D6-B879445F5F15}" type="datetimeFigureOut">
              <a:rPr lang="zh-TW" altLang="en-US" smtClean="0"/>
              <a:t>2019/12/28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F98D-7E28-44B2-A04E-3C9B2365BF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8627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72F2-143E-4FA9-91D6-B879445F5F15}" type="datetimeFigureOut">
              <a:rPr lang="zh-TW" altLang="en-US" smtClean="0"/>
              <a:t>2019/12/28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F98D-7E28-44B2-A04E-3C9B2365BF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580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72F2-143E-4FA9-91D6-B879445F5F15}" type="datetimeFigureOut">
              <a:rPr lang="zh-TW" altLang="en-US" smtClean="0"/>
              <a:t>2019/12/28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F98D-7E28-44B2-A04E-3C9B2365BF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5640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72F2-143E-4FA9-91D6-B879445F5F15}" type="datetimeFigureOut">
              <a:rPr lang="zh-TW" altLang="en-US" smtClean="0"/>
              <a:t>2019/12/28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F98D-7E28-44B2-A04E-3C9B2365BF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69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72F2-143E-4FA9-91D6-B879445F5F15}" type="datetimeFigureOut">
              <a:rPr lang="zh-TW" altLang="en-US" smtClean="0"/>
              <a:t>2019/12/28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F98D-7E28-44B2-A04E-3C9B2365BF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864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72F2-143E-4FA9-91D6-B879445F5F15}" type="datetimeFigureOut">
              <a:rPr lang="zh-TW" altLang="en-US" smtClean="0"/>
              <a:t>2019/12/28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F98D-7E28-44B2-A04E-3C9B2365BF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9098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72F2-143E-4FA9-91D6-B879445F5F15}" type="datetimeFigureOut">
              <a:rPr lang="zh-TW" altLang="en-US" smtClean="0"/>
              <a:t>2019/12/28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F98D-7E28-44B2-A04E-3C9B2365BF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7269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D72F2-143E-4FA9-91D6-B879445F5F15}" type="datetimeFigureOut">
              <a:rPr lang="zh-TW" altLang="en-US" smtClean="0"/>
              <a:t>2019/12/28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4F98D-7E28-44B2-A04E-3C9B2365BF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04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071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193380" y="5877272"/>
            <a:ext cx="506413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167"/>
          <a:stretch/>
        </p:blipFill>
        <p:spPr bwMode="auto">
          <a:xfrm>
            <a:off x="1974595" y="897384"/>
            <a:ext cx="506413" cy="520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25" r="90316" b="18597"/>
          <a:stretch/>
        </p:blipFill>
        <p:spPr>
          <a:xfrm>
            <a:off x="1187269" y="1556793"/>
            <a:ext cx="471258" cy="432048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31" b="50000"/>
          <a:stretch/>
        </p:blipFill>
        <p:spPr bwMode="auto">
          <a:xfrm>
            <a:off x="1694037" y="1494148"/>
            <a:ext cx="561116" cy="55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7" r="35770" b="50000"/>
          <a:stretch/>
        </p:blipFill>
        <p:spPr bwMode="auto">
          <a:xfrm>
            <a:off x="1136571" y="2276872"/>
            <a:ext cx="660372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5" t="49265" r="41730" b="1471"/>
          <a:stretch/>
        </p:blipFill>
        <p:spPr bwMode="auto">
          <a:xfrm>
            <a:off x="1187269" y="3212976"/>
            <a:ext cx="518637" cy="672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1" t="50000" r="29564" b="25000"/>
          <a:stretch/>
        </p:blipFill>
        <p:spPr bwMode="auto">
          <a:xfrm>
            <a:off x="2631596" y="809066"/>
            <a:ext cx="741145" cy="67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82" t="75022" r="14426" b="2121"/>
          <a:stretch/>
        </p:blipFill>
        <p:spPr bwMode="auto">
          <a:xfrm>
            <a:off x="1166345" y="5009322"/>
            <a:ext cx="539561" cy="618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3" r="48529" b="19189"/>
          <a:stretch/>
        </p:blipFill>
        <p:spPr bwMode="auto">
          <a:xfrm>
            <a:off x="2843808" y="4149080"/>
            <a:ext cx="654519" cy="56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5" r="23403"/>
          <a:stretch/>
        </p:blipFill>
        <p:spPr bwMode="auto">
          <a:xfrm>
            <a:off x="2304003" y="1425154"/>
            <a:ext cx="612264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957" b="6486"/>
          <a:stretch/>
        </p:blipFill>
        <p:spPr bwMode="auto">
          <a:xfrm>
            <a:off x="2029731" y="4149080"/>
            <a:ext cx="655186" cy="65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3" r="90761" b="27537"/>
          <a:stretch/>
        </p:blipFill>
        <p:spPr>
          <a:xfrm>
            <a:off x="1938340" y="2326568"/>
            <a:ext cx="633626" cy="64604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3" t="71884" r="62319" b="17971"/>
          <a:stretch/>
        </p:blipFill>
        <p:spPr>
          <a:xfrm>
            <a:off x="2638213" y="2326568"/>
            <a:ext cx="556108" cy="695740"/>
          </a:xfrm>
          <a:prstGeom prst="rect">
            <a:avLst/>
          </a:prstGeom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42" t="10851" b="-1"/>
          <a:stretch/>
        </p:blipFill>
        <p:spPr bwMode="auto">
          <a:xfrm>
            <a:off x="2549622" y="3356992"/>
            <a:ext cx="463412" cy="619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3" t="12054" r="53307"/>
          <a:stretch/>
        </p:blipFill>
        <p:spPr bwMode="auto">
          <a:xfrm>
            <a:off x="1805070" y="3274039"/>
            <a:ext cx="536714" cy="611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6" t="63478" r="24493" b="26957"/>
          <a:stretch/>
        </p:blipFill>
        <p:spPr>
          <a:xfrm>
            <a:off x="2015741" y="5009322"/>
            <a:ext cx="566531" cy="655983"/>
          </a:xfrm>
          <a:prstGeom prst="rect">
            <a:avLst/>
          </a:prstGeom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74" t="9131" r="10435" b="81739"/>
          <a:stretch/>
        </p:blipFill>
        <p:spPr bwMode="auto">
          <a:xfrm>
            <a:off x="2788233" y="5009322"/>
            <a:ext cx="506897" cy="626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7" t="44070" r="37509" b="46105"/>
          <a:stretch/>
        </p:blipFill>
        <p:spPr>
          <a:xfrm>
            <a:off x="1099111" y="820355"/>
            <a:ext cx="664144" cy="67379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7" t="54456" r="29789" b="36842"/>
          <a:stretch/>
        </p:blipFill>
        <p:spPr>
          <a:xfrm>
            <a:off x="1119328" y="4145927"/>
            <a:ext cx="654518" cy="59676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59" r="17837" b="90918"/>
          <a:stretch/>
        </p:blipFill>
        <p:spPr>
          <a:xfrm>
            <a:off x="3664773" y="4176473"/>
            <a:ext cx="644892" cy="622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5" t="30063" r="54593" b="38459"/>
          <a:stretch/>
        </p:blipFill>
        <p:spPr bwMode="auto">
          <a:xfrm>
            <a:off x="3635896" y="5020683"/>
            <a:ext cx="673769" cy="644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5" t="73306" r="40791"/>
          <a:stretch/>
        </p:blipFill>
        <p:spPr bwMode="auto">
          <a:xfrm>
            <a:off x="3664773" y="2425959"/>
            <a:ext cx="702644" cy="546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9" t="54596" r="39474" b="37123"/>
          <a:stretch/>
        </p:blipFill>
        <p:spPr>
          <a:xfrm>
            <a:off x="3635897" y="3412182"/>
            <a:ext cx="731520" cy="56789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02" t="44315" r="47325" b="47466"/>
          <a:stretch/>
        </p:blipFill>
        <p:spPr>
          <a:xfrm>
            <a:off x="3603387" y="1556793"/>
            <a:ext cx="738785" cy="56368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88" t="32000" r="36807" b="59579"/>
          <a:stretch/>
        </p:blipFill>
        <p:spPr>
          <a:xfrm>
            <a:off x="3649153" y="847638"/>
            <a:ext cx="693019" cy="5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66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0</Words>
  <Application>Microsoft Office PowerPoint</Application>
  <PresentationFormat>如螢幕大小 (4:3)</PresentationFormat>
  <Paragraphs>0</Paragraphs>
  <Slides>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3" baseType="lpstr">
      <vt:lpstr>Office 佈景主題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gary</dc:creator>
  <cp:lastModifiedBy>gary</cp:lastModifiedBy>
  <cp:revision>4</cp:revision>
  <dcterms:created xsi:type="dcterms:W3CDTF">2019-12-19T17:03:20Z</dcterms:created>
  <dcterms:modified xsi:type="dcterms:W3CDTF">2019-12-28T09:00:39Z</dcterms:modified>
</cp:coreProperties>
</file>